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58" r:id="rId4"/>
    <p:sldId id="259" r:id="rId5"/>
    <p:sldId id="260" r:id="rId6"/>
    <p:sldId id="273" r:id="rId7"/>
    <p:sldId id="282" r:id="rId8"/>
    <p:sldId id="283" r:id="rId9"/>
    <p:sldId id="284" r:id="rId10"/>
    <p:sldId id="286" r:id="rId11"/>
    <p:sldId id="289" r:id="rId12"/>
    <p:sldId id="266" r:id="rId13"/>
    <p:sldId id="292" r:id="rId14"/>
    <p:sldId id="268" r:id="rId15"/>
    <p:sldId id="287" r:id="rId16"/>
    <p:sldId id="285" r:id="rId17"/>
    <p:sldId id="290" r:id="rId18"/>
    <p:sldId id="263" r:id="rId19"/>
    <p:sldId id="293" r:id="rId20"/>
    <p:sldId id="295" r:id="rId21"/>
    <p:sldId id="294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B63A-9F57-B615-5C02-673FCA215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B866-6FB7-8846-F6C9-08A78AA6F9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E4352-625D-3874-1230-3C6260F8F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A7EF9-A146-ABC5-ADB7-8B547341E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F9EB4-27EC-827A-43FB-2B7B6B3A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6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FCD5-A3CD-1324-C17F-E95AB145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6FE7C7-2B6B-1BA0-70A4-A57E13911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586A4-0C01-6D1A-B0E6-6EDD2BBA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34ECF-52AB-8CDF-41BD-7E2DAA11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6C751-1C13-C418-C412-7ECC1F47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81FA3-64E8-CBC3-042D-C392FEC5AE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9400D-D20F-7EFB-11FD-D30CD3F89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21EB0-71D7-1B8B-3046-51B34668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ED4D4-5E13-A173-8F9F-B0FEE5A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2E3E-85B7-6DF7-1E34-4C71BA7E1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C8CB-8CA7-9F9D-66CD-65D47478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6F5C2-7A84-D0AA-4206-62AEE03A4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A8D30-CB30-4E72-7DA9-B2507680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FFB92-1CD4-EDAB-2F53-B1686D40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B158F-6491-86D1-C647-9ACA2789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92A0A-0923-E48D-C0A2-D77620B2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A0969-D312-ABFD-4F0F-47053501A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B41DC-D2E4-D1C5-576D-4BA6452D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BF673-0330-9B39-5002-5A33029D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7153F-7DFD-F5C6-BEA3-F921C79F6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9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209D-F71A-A4FA-0185-9D2558AC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8FD63-6474-752A-E525-C306B9EF5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745BC-E2B7-DADC-B1A9-0E061687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3370D-90A7-7C2E-F0B2-1B615AF08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3F792-B77C-A367-56E5-06E7FB84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7C2A3-2CDA-D22F-0733-523D298F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8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DB54-669D-FC2A-1349-6611839B8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A3D6E-89E3-9571-7C06-8D6820040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D7FCA-028F-92B6-001C-9CD3B10D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98B8BD-4E39-B456-8B8A-FC22895D1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4827A-7AB0-C773-EDDA-0E19AFFEF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24181-A6E2-9C6E-C222-6DCCB87D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BA84AF-BF65-754F-44E8-CF25270C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337FAC-8009-15B6-04A7-9B4DE691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1184-7C68-B3F6-AD32-2132FDA59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42AAF-3815-E088-0F16-5D4D2F21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46410-3671-EF48-8B1A-831F51E8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118F4-58ED-0DA9-5ACE-77DDAA32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0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1BBE7C-1654-99BA-F1AD-B4D21E6B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F11AD-2C6E-50A6-5DA7-6F7EEF987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A3AC-CDC8-208E-32A1-A06CB348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8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90AD-173B-CFEC-BB4A-AE0A66D1F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48C5F-340B-7779-2391-EC179630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6D5AD-1687-CEEE-4074-F1EE7AE36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B49C3-BF63-1027-5389-22A540A0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B5510-2223-51EE-79E8-74ACD486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49BFA-8092-7C79-206F-3330A592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540D-E5EC-9027-7733-472B03402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612CD-D6D2-5320-0A9F-47CAF7385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95CE7-79A0-42C5-B096-7714C817A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1EF8A-86D4-54F0-C6EF-53E3E673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871CE-54F0-8234-2C8B-2DAAE4A7E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7BE02-8314-14B5-DC63-A1137A19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1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C4BA8-1821-0D8D-2C54-A136B6B9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3166D-75CB-1292-E488-75A38FA05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52C2E-81BF-393C-FC60-27D23B123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0E54A-DBFF-4A3D-896D-2E49E2E6BB09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31E08-DE1D-9A81-2C06-1C1144B38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D54C-B3F7-FE3B-AED1-BA3B0B2D9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CA082-8280-4EF7-8D27-6F95CBE34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5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03E1-52E7-B1A1-0A71-22532D78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ABAB724-A2B6-4DFC-7B6E-23847F705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9782CE-6BA3-B3C7-4BB4-9DE15083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024" y="681037"/>
            <a:ext cx="6092825" cy="54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0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9BCD-5367-D2F8-B23F-778EF45C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averages for the 4 mosaics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93DC6A-C279-BA13-B452-649D6F46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417" y="3926454"/>
            <a:ext cx="3109159" cy="16170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02A00-C952-348B-E164-C479486C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54552"/>
            <a:ext cx="3436676" cy="183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F075-7661-01F8-8FCF-6B7F5A22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48" y="3969543"/>
            <a:ext cx="3215341" cy="1684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20728-6A8A-F2D2-C0FF-12421B5F9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80" y="1808957"/>
            <a:ext cx="3215341" cy="18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5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BB4D-7B24-4D58-195E-6B84C648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These EC receptive fields are not fully representative of retinal receptive fields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CC0C0-28A3-CECA-946A-6D13A4AB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942166"/>
            <a:ext cx="11183471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There are indeed cells (Parasol) that add color channels (+L +S or –L –S)</a:t>
            </a:r>
          </a:p>
          <a:p>
            <a:pPr marL="514350" indent="-514350">
              <a:buAutoNum type="arabicPeriod"/>
            </a:pPr>
            <a:r>
              <a:rPr lang="en-US" dirty="0"/>
              <a:t>However, other cell types (e.g. bistratified) are color opponent (+S –L). </a:t>
            </a:r>
          </a:p>
        </p:txBody>
      </p:sp>
    </p:spTree>
    <p:extLst>
      <p:ext uri="{BB962C8B-B14F-4D97-AF65-F5344CB8AC3E}">
        <p14:creationId xmlns:p14="http://schemas.microsoft.com/office/powerpoint/2010/main" val="96833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US" dirty="0"/>
              <a:t>We can get color-opponency by doing changes and re-training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E7A9-4BEA-6623-5BF4-5C20BEA79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40" y="2058080"/>
            <a:ext cx="2995922" cy="1528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B0D11-68A2-33F3-3647-C5A53E86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676" y="4183685"/>
            <a:ext cx="2995922" cy="169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21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B361-C434-82F3-D320-9721A509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Mosaics are still clean</a:t>
            </a:r>
          </a:p>
        </p:txBody>
      </p:sp>
      <p:pic>
        <p:nvPicPr>
          <p:cNvPr id="5" name="mosaic_change_d">
            <a:hlinkClick r:id="" action="ppaction://media"/>
            <a:extLst>
              <a:ext uri="{FF2B5EF4-FFF2-40B4-BE49-F238E27FC236}">
                <a16:creationId xmlns:a16="http://schemas.microsoft.com/office/drawing/2014/main" id="{044C44F8-31AD-9DED-B9BD-DB46E8A6C5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125" y="1825625"/>
            <a:ext cx="7904163" cy="4351338"/>
          </a:xfrm>
        </p:spPr>
      </p:pic>
    </p:spTree>
    <p:extLst>
      <p:ext uri="{BB962C8B-B14F-4D97-AF65-F5344CB8AC3E}">
        <p14:creationId xmlns:p14="http://schemas.microsoft.com/office/powerpoint/2010/main" val="187664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680A-221C-5AD4-3A50-8555A59CA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82" y="123080"/>
            <a:ext cx="9927367" cy="396874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E423-AB28-2904-CFC5-191CB193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1118-BDE1-9962-5A8B-4BCC02FB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85" y="606337"/>
            <a:ext cx="10515600" cy="62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EAFF-8417-AB5F-5EE6-E7CB5939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41" y="18255"/>
            <a:ext cx="10515600" cy="1325563"/>
          </a:xfrm>
        </p:spPr>
        <p:txBody>
          <a:bodyPr/>
          <a:lstStyle/>
          <a:p>
            <a:r>
              <a:rPr lang="en-US" dirty="0"/>
              <a:t>Second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54C01-A436-F9A5-3FCF-BB3195F62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75DA22-AE8F-6390-D7DF-EC619BFA5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9" y="1027906"/>
            <a:ext cx="9802106" cy="56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8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9D78-F09D-D971-51B9-17FBDB802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18255"/>
            <a:ext cx="10515600" cy="1325563"/>
          </a:xfrm>
        </p:spPr>
        <p:txBody>
          <a:bodyPr/>
          <a:lstStyle/>
          <a:p>
            <a:r>
              <a:rPr lang="en-US" dirty="0"/>
              <a:t>Third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3054-AD59-2363-1A25-8F4863641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6DA42-6267-F955-E97D-FC29A5A7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5" y="1279409"/>
            <a:ext cx="9204368" cy="54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91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7B957-6582-CDB0-305A-6B88CDDB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96184"/>
            <a:ext cx="10515600" cy="1325563"/>
          </a:xfrm>
        </p:spPr>
        <p:txBody>
          <a:bodyPr/>
          <a:lstStyle/>
          <a:p>
            <a:r>
              <a:rPr lang="en-US" dirty="0"/>
              <a:t>Fourth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441AF-BC02-665E-C22F-62FE169F5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A1482-2792-B703-B373-249C32E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34" y="1346857"/>
            <a:ext cx="9161931" cy="54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92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DC68-1F4F-AD0A-9CC0-7ED0BCD1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Neurons “hop” mosaics to the first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F0A3-3C11-3B51-6F33-12D5EC8C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AU" dirty="0"/>
              <a:t>Prior to changes, number of neurons in each mosaic was similar</a:t>
            </a:r>
          </a:p>
          <a:p>
            <a:pPr>
              <a:buFontTx/>
              <a:buChar char="-"/>
            </a:pPr>
            <a:r>
              <a:rPr lang="en-AU" dirty="0"/>
              <a:t>After changes, roughly all neurons in the first two mosaics remained in the same mosaic</a:t>
            </a:r>
          </a:p>
          <a:p>
            <a:pPr>
              <a:buFontTx/>
              <a:buChar char="-"/>
            </a:pPr>
            <a:r>
              <a:rPr lang="en-AU" dirty="0"/>
              <a:t>33% of neurons in the L OFF mosaic went to the regular OFF Mosaic.</a:t>
            </a:r>
          </a:p>
          <a:p>
            <a:pPr>
              <a:buFontTx/>
              <a:buChar char="-"/>
            </a:pPr>
            <a:r>
              <a:rPr lang="en-AU" dirty="0"/>
              <a:t>50% of neurons in the S ON cluster went to the regular ON cluster. </a:t>
            </a:r>
          </a:p>
        </p:txBody>
      </p:sp>
    </p:spTree>
    <p:extLst>
      <p:ext uri="{BB962C8B-B14F-4D97-AF65-F5344CB8AC3E}">
        <p14:creationId xmlns:p14="http://schemas.microsoft.com/office/powerpoint/2010/main" val="5191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US" dirty="0"/>
              <a:t>Can we get +S mosaics? Not really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06FCF-D6FC-CE5B-EF5E-4E01291E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9" y="1956536"/>
            <a:ext cx="2864985" cy="1703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92A90-8EAE-AA18-163C-44D43978B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5" y="3912343"/>
            <a:ext cx="2970439" cy="1735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F9A02-97A1-0933-6D8F-D36798614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500" y="2057559"/>
            <a:ext cx="2864985" cy="1702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4A5D4B-AAC8-99D4-344F-BA2CDFCB7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481" y="4272357"/>
            <a:ext cx="2631142" cy="13598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96D8ED-CA83-658B-E1B5-43F8BBFCA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120" y="4279736"/>
            <a:ext cx="2970439" cy="1735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EA97E5-08D8-3810-CACD-7537D379F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120" y="2157341"/>
            <a:ext cx="2558880" cy="17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5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91A0-DACB-0B26-2FA6-621FAAD40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148C2-22CF-ECE1-FD5D-FA6BB3F1F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9EDFAD-88B3-DCE0-430B-FBB7AA43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40" y="771184"/>
            <a:ext cx="7114519" cy="53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6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0A3-990F-2352-357B-6BAC563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F654-70BD-004D-0C51-CBE9C9F3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CE28-D7AA-3B75-33D5-8B26F1C3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04" y="953471"/>
            <a:ext cx="7318639" cy="57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0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480C4-6608-FB3D-334E-A9A528E72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C1D93-7036-D6A5-6937-8E8D5B1D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C9BBE-0858-79DE-8BC0-7E0CFCD0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351491"/>
            <a:ext cx="10559143" cy="46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5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1F80-10FE-144E-0EEE-67174438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1130-7676-4C64-65B5-C5BA19ADF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to figure out why there is this asymmetry between –L/+S and +L/-S mosaics</a:t>
            </a:r>
          </a:p>
          <a:p>
            <a:pPr marL="0" indent="0">
              <a:buNone/>
            </a:pPr>
            <a:r>
              <a:rPr lang="en-US" dirty="0"/>
              <a:t>Analyze natural images </a:t>
            </a:r>
          </a:p>
          <a:p>
            <a:pPr marL="0" indent="0">
              <a:buNone/>
            </a:pPr>
            <a:r>
              <a:rPr lang="en-US" dirty="0"/>
              <a:t>“Loss of function” experiments</a:t>
            </a:r>
          </a:p>
        </p:txBody>
      </p:sp>
    </p:spTree>
    <p:extLst>
      <p:ext uri="{BB962C8B-B14F-4D97-AF65-F5344CB8AC3E}">
        <p14:creationId xmlns:p14="http://schemas.microsoft.com/office/powerpoint/2010/main" val="266067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2276-4CE3-365F-4D7A-46F1573B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model in 3 easy steps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A3D9F-0F81-CD12-C192-8BA6156C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88" y="1945960"/>
            <a:ext cx="2780926" cy="61368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2E40A-273C-7D21-135A-6D55F36AE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5564" y="3334598"/>
            <a:ext cx="3474574" cy="1161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1D1C1-59C9-4C4F-A84E-6A6860665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627" y="5080728"/>
            <a:ext cx="4623166" cy="656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07375-8A27-3EA6-2B0A-2A06D442CC50}"/>
              </a:ext>
            </a:extLst>
          </p:cNvPr>
          <p:cNvSpPr txBox="1"/>
          <p:nvPr/>
        </p:nvSpPr>
        <p:spPr>
          <a:xfrm>
            <a:off x="4312774" y="1618273"/>
            <a:ext cx="3012141" cy="377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1- Linear weighted inputs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70D3A-37CC-7CB9-4781-B259FF5B9E3F}"/>
              </a:ext>
            </a:extLst>
          </p:cNvPr>
          <p:cNvSpPr txBox="1"/>
          <p:nvPr/>
        </p:nvSpPr>
        <p:spPr>
          <a:xfrm>
            <a:off x="3850341" y="3046412"/>
            <a:ext cx="34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2- </a:t>
            </a:r>
            <a:r>
              <a:rPr lang="en-US" b="1" dirty="0" err="1"/>
              <a:t>Softplus</a:t>
            </a:r>
            <a:r>
              <a:rPr lang="en-US" b="1" dirty="0"/>
              <a:t> output nonlinearity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510EA-6776-4E68-8388-61C783FB246B}"/>
              </a:ext>
            </a:extLst>
          </p:cNvPr>
          <p:cNvSpPr txBox="1"/>
          <p:nvPr/>
        </p:nvSpPr>
        <p:spPr>
          <a:xfrm>
            <a:off x="4049628" y="4711396"/>
            <a:ext cx="237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3- Gain and threshold </a:t>
            </a:r>
          </a:p>
        </p:txBody>
      </p:sp>
    </p:spTree>
    <p:extLst>
      <p:ext uri="{BB962C8B-B14F-4D97-AF65-F5344CB8AC3E}">
        <p14:creationId xmlns:p14="http://schemas.microsoft.com/office/powerpoint/2010/main" val="68356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2D67-E91B-8D17-D9C4-AC4723E0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C981E-B12E-F676-8750-775331CD6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92A8B-1CA5-CDEA-24AD-31A0049E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39" y="1888657"/>
            <a:ext cx="4791230" cy="630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88CC1-AE8D-A8FE-BA9B-7FCF249E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36" y="2869499"/>
            <a:ext cx="6560385" cy="850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E54F1B-3622-E37D-4279-E2A8C909E3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32" y="4084708"/>
            <a:ext cx="8751035" cy="13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7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E5BF-3014-58F5-8902-0BAB115A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Firing rate constraint –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58A3E-05EE-31D5-76B3-ACAEB0682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73ED01-DF65-0BBE-44B4-53E5382F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2580770"/>
            <a:ext cx="10697936" cy="156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9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43C8-45A3-D574-E130-BB40349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“Mosaics” I’ve been getting for the past year (3-channels)</a:t>
            </a:r>
          </a:p>
        </p:txBody>
      </p:sp>
      <p:pic>
        <p:nvPicPr>
          <p:cNvPr id="4" name="MMM_mosaic">
            <a:hlinkClick r:id="" action="ppaction://media"/>
            <a:extLst>
              <a:ext uri="{FF2B5EF4-FFF2-40B4-BE49-F238E27FC236}">
                <a16:creationId xmlns:a16="http://schemas.microsoft.com/office/drawing/2014/main" id="{311A2E81-0AF3-E442-C6AA-0E6CAA5F92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829" y="1515382"/>
            <a:ext cx="7904163" cy="4351338"/>
          </a:xfrm>
        </p:spPr>
      </p:pic>
    </p:spTree>
    <p:extLst>
      <p:ext uri="{BB962C8B-B14F-4D97-AF65-F5344CB8AC3E}">
        <p14:creationId xmlns:p14="http://schemas.microsoft.com/office/powerpoint/2010/main" val="17227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1F0DB-6331-1A89-7B3F-D2839396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“Mosaics” I’m getting now (2-channels)</a:t>
            </a:r>
          </a:p>
        </p:txBody>
      </p:sp>
      <p:pic>
        <p:nvPicPr>
          <p:cNvPr id="5" name="clean_mosaics">
            <a:hlinkClick r:id="" action="ppaction://media"/>
            <a:extLst>
              <a:ext uri="{FF2B5EF4-FFF2-40B4-BE49-F238E27FC236}">
                <a16:creationId xmlns:a16="http://schemas.microsoft.com/office/drawing/2014/main" id="{31F4DF0C-0C3A-CFA2-8DE3-B2C690BC9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3125" y="1825625"/>
            <a:ext cx="7904163" cy="4351338"/>
          </a:xfrm>
        </p:spPr>
      </p:pic>
    </p:spTree>
    <p:extLst>
      <p:ext uri="{BB962C8B-B14F-4D97-AF65-F5344CB8AC3E}">
        <p14:creationId xmlns:p14="http://schemas.microsoft.com/office/powerpoint/2010/main" val="41013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FA2F6-AED8-26E3-EE3D-4A8B29759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03E91-AFA8-5B5C-E1C4-01891B86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BDE6A-622A-5C09-C261-0B6F2FEF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11" y="221421"/>
            <a:ext cx="6478361" cy="64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81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A5CC6-3402-BFF6-4D46-03D64EA54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B3EEF-F58A-4D74-6D25-8777A0978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D_pca">
            <a:hlinkClick r:id="" action="ppaction://media"/>
            <a:extLst>
              <a:ext uri="{FF2B5EF4-FFF2-40B4-BE49-F238E27FC236}">
                <a16:creationId xmlns:a16="http://schemas.microsoft.com/office/drawing/2014/main" id="{4F0E0D01-0303-FC8C-B9ED-85429477B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476" y="645496"/>
            <a:ext cx="7577364" cy="56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4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245</Words>
  <Application>Microsoft Office PowerPoint</Application>
  <PresentationFormat>Widescreen</PresentationFormat>
  <Paragraphs>32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Forward model in 3 easy steps  </vt:lpstr>
      <vt:lpstr>Maximizing mutual information</vt:lpstr>
      <vt:lpstr>Firing rate constraint – Lagrange multipliers</vt:lpstr>
      <vt:lpstr>“Mosaics” I’ve been getting for the past year (3-channels)</vt:lpstr>
      <vt:lpstr>“Mosaics” I’m getting now (2-channels)</vt:lpstr>
      <vt:lpstr>PowerPoint Presentation</vt:lpstr>
      <vt:lpstr>PowerPoint Presentation</vt:lpstr>
      <vt:lpstr>Radial averages for the 4 mosaics </vt:lpstr>
      <vt:lpstr>These EC receptive fields are not fully representative of retinal receptive fields </vt:lpstr>
      <vt:lpstr>We can get color-opponency by doing changes and re-training the model</vt:lpstr>
      <vt:lpstr>Mosaics are still clean</vt:lpstr>
      <vt:lpstr>First mosaic</vt:lpstr>
      <vt:lpstr>Second mosaic</vt:lpstr>
      <vt:lpstr>Third mosaic</vt:lpstr>
      <vt:lpstr>Fourth mosaic</vt:lpstr>
      <vt:lpstr>Neurons “hop” mosaics to the first two</vt:lpstr>
      <vt:lpstr>Can we get +S mosaics? Not really 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David .</dc:creator>
  <cp:lastModifiedBy>. David .</cp:lastModifiedBy>
  <cp:revision>15</cp:revision>
  <dcterms:created xsi:type="dcterms:W3CDTF">2024-03-25T17:07:02Z</dcterms:created>
  <dcterms:modified xsi:type="dcterms:W3CDTF">2024-03-25T19:25:41Z</dcterms:modified>
</cp:coreProperties>
</file>